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4264A-FEAE-4FFD-8119-F09D28B5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6C9F07-DBCF-42DD-B8AE-E8D03EA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E2DA-28E7-4555-B7D3-B86D0238088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14ACE2-FEC3-45A2-B792-71333A1D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C51366-87D9-4C5C-9AE7-7237BD5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440A-7089-45F5-9E16-291204D2C8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C2570B-2974-4C2C-AD24-BDBE4B19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CBEB2C-9DBB-43A2-B2EC-0FD63A0A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58A20-1737-4EC8-9CC1-281775AD1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E2DA-28E7-4555-B7D3-B86D0238088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474C4-967F-4EC8-B9C4-F0CB8C58A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FC96A4-7B1E-4C86-B164-A065AE9D5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440A-7089-45F5-9E16-291204D2C8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BCBE9CA-8330-4398-BF44-BACB71BE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FE469B-A4B4-4AC7-9D63-B27D916A2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DA7394F-A804-4251-A40C-FA0ABA4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69A43B-ADD0-41D2-98C6-66D8154CE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232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2A59C79-D553-4075-8896-26A7712C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C8C881-87A5-4F0C-812B-5877CD99B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87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FC10BF9-1FC4-4CAE-8318-3169AA94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06E851-2500-4DBF-B859-A6432C8AF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2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80DF9DD-4124-42DD-B219-F6CF0B74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767A0B-B81F-4AA4-8845-ED6F4338D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09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0AB87EB-47ED-42EA-AD4F-58FEAE8B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AEF1F3-1ADB-41D2-BC4B-4064E2113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47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34F062F-4A13-4B44-949C-F750450F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636692-96C7-4602-A558-FF7415567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38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C988035-9C5E-4747-82E4-D3E96F6B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0485E2-5667-490A-B164-BD6A5EDAC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993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fadila Tiemtoré</dc:creator>
  <cp:lastModifiedBy>fadila Tiemtoré</cp:lastModifiedBy>
  <cp:revision>1</cp:revision>
  <dcterms:created xsi:type="dcterms:W3CDTF">2025-09-26T12:28:45Z</dcterms:created>
  <dcterms:modified xsi:type="dcterms:W3CDTF">2025-09-26T12:28:45Z</dcterms:modified>
</cp:coreProperties>
</file>