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326" r:id="rId3"/>
    <p:sldId id="256" r:id="rId4"/>
    <p:sldId id="258" r:id="rId5"/>
    <p:sldId id="259" r:id="rId6"/>
    <p:sldId id="260" r:id="rId7"/>
    <p:sldId id="263" r:id="rId8"/>
    <p:sldId id="319" r:id="rId9"/>
    <p:sldId id="322" r:id="rId10"/>
    <p:sldId id="264" r:id="rId11"/>
    <p:sldId id="327" r:id="rId12"/>
    <p:sldId id="320" r:id="rId13"/>
    <p:sldId id="328" r:id="rId14"/>
    <p:sldId id="321" r:id="rId15"/>
    <p:sldId id="266" r:id="rId16"/>
    <p:sldId id="324" r:id="rId17"/>
    <p:sldId id="323" r:id="rId18"/>
  </p:sldIdLst>
  <p:sldSz cx="12192000" cy="6858000"/>
  <p:notesSz cx="6858000" cy="9144000"/>
  <p:defaultTextStyle>
    <a:defPPr>
      <a:defRPr lang="fr-B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AF084-7915-4127-AA83-6E30EA229567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755C6-7FE8-484F-AC96-822D4497E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26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755C6-7FE8-484F-AC96-822D4497E0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5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339B-2CC3-3A62-542D-2F86597A3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8F166-C417-B83B-F1D0-00E28EC7F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FDE79-B5C3-2155-B319-6BB61338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360FB-2015-038A-B416-0791332B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F57AD-9B37-51DB-9ABF-13921264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171244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9962-8356-D1C5-DB6B-2AFD085D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F50BB-35BF-A6BE-88DC-8D4B8F4BD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A46F4-E529-428F-C34B-DAAA95A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3F89C-8EBB-9146-3D52-E53E3443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2436-CD03-1611-EEAC-153FEDD4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7687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57A5D-AB1E-CB98-6125-3BE52A0CE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BFAB3-3B56-C1C1-06D1-FDECFDF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3F71-7391-0278-1E2C-8547785D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D7E86-7558-7A8F-A2C3-8C251F90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70533-103F-6B36-8B15-54F79F4E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10849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E6BF-CA6A-1A79-C23E-7357255B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232B-7C1E-51E6-B527-BC58EDC43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93CE-94C1-9A45-92B1-B93CE8CE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B37C0-5D1E-BC7F-4358-43823D83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AD090-E164-F37A-5F37-15D14493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41125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794B-C7AC-648E-77DE-C1F12FD5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18935-60F4-1981-B570-FF263AB0A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72947-DD8C-203F-0CEE-06192905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592A1-F250-D1AA-8DFF-17F948CE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648E-A931-5AF9-18EE-7EB2FAC9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16861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7499-5756-F82C-133A-ABFF184D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F370F-07A1-3434-5CBF-E043C465B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F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5D32A-47A2-1E65-89BB-8031669D7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F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12890-6E07-F226-D866-41744116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5332-6B33-8C99-92BB-485E9BB5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4085B-7252-5676-CB11-95A41B3D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23289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C595-B24F-CC35-5E54-AEF03EA3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40B94-840F-9DE8-0F89-C86D7604F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A2197-1D1F-6B04-C65D-E18FE7D32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F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21EF-E430-6B3C-9F16-16F84C779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11455-F262-4246-324D-970BDAD58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F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D52D9-E0C8-3637-6E56-A50A4450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55DFF-F6E3-561A-EEAA-5DD8475C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BE8B4-F0E4-4389-223F-58FDE0CA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39620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F8D7-45FF-8D28-3FD9-4D663AF8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7022C-C8B5-6110-3264-B7928832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01390-07AF-7E50-6ABD-131ED656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BB36B-C5F7-732D-CF42-2E5B6E6E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428290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F228B-3829-790C-D5E2-B80CB2AE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AA6A2-7ED9-AECD-06E8-6CAB647E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255F9-150C-1DCA-B2BF-43B54E29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51221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4E42-3CBD-435B-5698-95CB0CA3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B1D6-D54F-9CF4-664A-F206F0905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F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23D3B-1646-7E05-FF7E-0CBFFC36D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9E4BB-8518-A906-705C-CDA2FFAF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2FA4A-69DB-2EA6-DD8D-B69850C1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4E2D6-5152-6346-E7E7-E627102E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415129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DA20-EA87-7EEA-B526-8ECAEB53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DAD7A-6B99-8AAD-4F93-DACFEDC2E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F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9508D-4551-46B0-22DE-E0F673B02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8764A-FF88-EBA9-A13A-BC461C6F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1111E-BE21-917A-CF58-03448F23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F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50275-8465-AA2B-4CDA-8505C040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146822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33ED5-96F5-3458-05FD-4A48A016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F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DDC39-D177-25F2-B5B9-BB8429581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AA9C-0353-9D10-2FDE-CAC1C8713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251B-E269-4B64-A5C2-1D5C88F05CEC}" type="datetimeFigureOut">
              <a:rPr lang="fr-BF" smtClean="0"/>
              <a:t>16/10/2025</a:t>
            </a:fld>
            <a:endParaRPr lang="fr-B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24EE5-D2FB-9F8F-F5F5-DC6482BBF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7D0D-0B39-BE61-96BA-D8364651A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A4F2-0493-4E8D-9DD1-21FD3C1D9B2E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1378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B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21A89-0086-CBB1-B4BA-E9F4D46D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4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000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br>
              <a:rPr lang="fr-FR" sz="6000" b="1" kern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3600" dirty="0"/>
              <a:t>      Carnet de santé numérique</a:t>
            </a:r>
            <a:endParaRPr lang="fr-FR" sz="6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7C3B6-9D68-1488-BB0D-06A2C0A4E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400" y="2589416"/>
            <a:ext cx="6918064" cy="35802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2800"/>
              </a:spcAft>
              <a:buFont typeface="Wingdings" panose="05000000000000000000" pitchFamily="2" charset="2"/>
              <a:buChar char="§"/>
            </a:pPr>
            <a:r>
              <a:rPr lang="fr-FR" b="1" dirty="0"/>
              <a:t>Pour les patients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Un accès instantané à l’historique médical</a:t>
            </a:r>
            <a:br>
              <a:rPr lang="fr-FR" dirty="0"/>
            </a:br>
            <a:r>
              <a:rPr lang="fr-FR" dirty="0"/>
              <a:t>et des services de santé à portée de main.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800"/>
              </a:spcAft>
              <a:buFont typeface="Wingdings" panose="05000000000000000000" pitchFamily="2" charset="2"/>
              <a:buChar char="§"/>
            </a:pPr>
            <a:r>
              <a:rPr lang="fr-FR" b="1" dirty="0"/>
              <a:t>Pour les professionnels de santé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Un outil performant pour une meilleure prise en charge des patients.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798334-AE1C-3176-AD8C-D7139EE8FA7E}"/>
              </a:ext>
            </a:extLst>
          </p:cNvPr>
          <p:cNvSpPr txBox="1"/>
          <p:nvPr/>
        </p:nvSpPr>
        <p:spPr>
          <a:xfrm>
            <a:off x="7145768" y="6169709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800" i="1" dirty="0">
                <a:solidFill>
                  <a:srgbClr val="C00000"/>
                </a:solidFill>
              </a:rPr>
              <a:t>Disponible sur Google Play. </a:t>
            </a:r>
          </a:p>
          <a:p>
            <a:pPr marL="0" indent="0" algn="ctr">
              <a:buNone/>
            </a:pPr>
            <a:r>
              <a:rPr lang="fr-FR" sz="1800" i="1" dirty="0">
                <a:solidFill>
                  <a:srgbClr val="C00000"/>
                </a:solidFill>
              </a:rPr>
              <a:t>Gratuit pour tout patient.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EFE319-B7D7-061E-33AE-1668710A2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8" y="163520"/>
            <a:ext cx="1797852" cy="17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5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50E88-61B6-4512-8779-E3A3FBD06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59A571F-B992-FBF5-731B-8D65165C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23" y="0"/>
            <a:ext cx="3248526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133ADE2-CAA4-87ED-44A6-F4804F533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E2F87-B65E-A40C-8D72-FE6221FEC724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8C8DE-AFC7-CD46-6D10-AAC75218081B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343E01-329E-822C-2175-B57E85388EAF}"/>
              </a:ext>
            </a:extLst>
          </p:cNvPr>
          <p:cNvSpPr txBox="1"/>
          <p:nvPr/>
        </p:nvSpPr>
        <p:spPr>
          <a:xfrm>
            <a:off x="6990921" y="1811243"/>
            <a:ext cx="526457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Notification de la réception des résultats d’analyses médicales.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Affichages de la liste des résultats d’analyses biomédicales reçues des  laboratoires.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Archivage des résultats des analyses médicales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Accès au document résultat d’analyse médicale</a:t>
            </a:r>
          </a:p>
        </p:txBody>
      </p:sp>
    </p:spTree>
    <p:extLst>
      <p:ext uri="{BB962C8B-B14F-4D97-AF65-F5344CB8AC3E}">
        <p14:creationId xmlns:p14="http://schemas.microsoft.com/office/powerpoint/2010/main" val="262940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15780-1449-5B4A-9EFB-DCE56B50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9B73237-8F04-577C-703E-9DB5C5300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85D974-A53B-BE43-8A1F-29CF5DDBC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95" y="0"/>
            <a:ext cx="32485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0B3BD-12E7-7462-3476-A8E42A5AF9EB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E3F54-CF03-30B2-A6A3-7FA3C10388D5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8CAD7A-3719-3492-21A2-B48D3D5208B8}"/>
              </a:ext>
            </a:extLst>
          </p:cNvPr>
          <p:cNvSpPr txBox="1"/>
          <p:nvPr/>
        </p:nvSpPr>
        <p:spPr>
          <a:xfrm>
            <a:off x="6990921" y="1811243"/>
            <a:ext cx="52645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Affichages de la liste des résultats d’analyses biomédicales reçues des  laboratoires.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Accès au document résultat d’analyse médicale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du document d’analyse médicales récupérés automatiquement auprès des laboratoires.</a:t>
            </a:r>
          </a:p>
        </p:txBody>
      </p:sp>
    </p:spTree>
    <p:extLst>
      <p:ext uri="{BB962C8B-B14F-4D97-AF65-F5344CB8AC3E}">
        <p14:creationId xmlns:p14="http://schemas.microsoft.com/office/powerpoint/2010/main" val="199866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AC2A1-7C69-C346-E20A-369A62C1A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7783D25-9BBC-3522-1D27-2C24CB1E5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46" y="0"/>
            <a:ext cx="3248526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F37BDB-B705-E3C1-8D30-47ED94F98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A42DA-9DAA-FC17-DD5A-B33D77DE4BCF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DFABA-9E34-10BA-94FA-70B56E1E76A6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416F2D-AA04-6B7E-2703-7471D6621390}"/>
              </a:ext>
            </a:extLst>
          </p:cNvPr>
          <p:cNvSpPr txBox="1"/>
          <p:nvPr/>
        </p:nvSpPr>
        <p:spPr>
          <a:xfrm>
            <a:off x="6990921" y="1811243"/>
            <a:ext cx="526457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Notification de la réception des résultats d’imagerie médicale.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Affichages de la liste des résultats d’imagerie médicale reçus des  laboratoires.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Archivage des résultats des imageries médicales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Accès au document résultat imagerie médicale</a:t>
            </a:r>
          </a:p>
        </p:txBody>
      </p:sp>
    </p:spTree>
    <p:extLst>
      <p:ext uri="{BB962C8B-B14F-4D97-AF65-F5344CB8AC3E}">
        <p14:creationId xmlns:p14="http://schemas.microsoft.com/office/powerpoint/2010/main" val="212915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40983-7D91-0C64-EB20-DDA5FDF04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06451FC-080B-7782-0FC9-D63D36DEE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C6FACB5-3E7F-0053-6170-934B0CE45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92" y="0"/>
            <a:ext cx="32485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99EC8-A99A-0296-A529-3BBE545A8F84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6238B-0746-B5E9-CBF9-C1BFF31F58F4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665D6D-10BC-6502-CFAC-564301A2461D}"/>
              </a:ext>
            </a:extLst>
          </p:cNvPr>
          <p:cNvSpPr txBox="1"/>
          <p:nvPr/>
        </p:nvSpPr>
        <p:spPr>
          <a:xfrm>
            <a:off x="6990921" y="1811243"/>
            <a:ext cx="526457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Affichages de la liste des résultats d’imagerie médicale reçues des  laboratoires.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Accès au document imagerie médicale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du document imagerie médicale reçu des laboratoires.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Possibilité de zoomer sur  l’image</a:t>
            </a:r>
          </a:p>
        </p:txBody>
      </p:sp>
    </p:spTree>
    <p:extLst>
      <p:ext uri="{BB962C8B-B14F-4D97-AF65-F5344CB8AC3E}">
        <p14:creationId xmlns:p14="http://schemas.microsoft.com/office/powerpoint/2010/main" val="178896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5CF02-0BE7-4286-5E64-D9CC24614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671BD8A-B05D-681E-3846-BF1E2651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AE5D99-DB71-0D0D-78D0-57CD23814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37" y="0"/>
            <a:ext cx="3248526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A69584-C523-4F94-382A-2EAF1DC88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74" y="0"/>
            <a:ext cx="3248526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9248F9B-0D74-2394-9018-7577887EAFF1}"/>
              </a:ext>
            </a:extLst>
          </p:cNvPr>
          <p:cNvSpPr txBox="1"/>
          <p:nvPr/>
        </p:nvSpPr>
        <p:spPr>
          <a:xfrm>
            <a:off x="11247735" y="0"/>
            <a:ext cx="696024" cy="6451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Nos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0070C0"/>
                </a:solidFill>
              </a:rPr>
              <a:t>conseils</a:t>
            </a:r>
          </a:p>
        </p:txBody>
      </p:sp>
    </p:spTree>
    <p:extLst>
      <p:ext uri="{BB962C8B-B14F-4D97-AF65-F5344CB8AC3E}">
        <p14:creationId xmlns:p14="http://schemas.microsoft.com/office/powerpoint/2010/main" val="406625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4E28C-E5AA-D892-7224-0628802F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F4AE3F9-1365-5623-F4A5-EE60C074D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75AD949-6C85-F507-BEA7-461CDF163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64" y="0"/>
            <a:ext cx="32485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8CA60-E9A0-CBC0-2322-BF256463CE7A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30EFB-13E9-A7E6-53BF-FE9F74423B71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4F103E-72CF-8D03-14ED-0B1F01D23AE5}"/>
              </a:ext>
            </a:extLst>
          </p:cNvPr>
          <p:cNvSpPr txBox="1"/>
          <p:nvPr/>
        </p:nvSpPr>
        <p:spPr>
          <a:xfrm>
            <a:off x="6990921" y="1811243"/>
            <a:ext cx="5099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Affichages des informations de base d’un carnet de santé.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de l’historique de santé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Suivi du statut vaccinal </a:t>
            </a:r>
          </a:p>
        </p:txBody>
      </p:sp>
    </p:spTree>
    <p:extLst>
      <p:ext uri="{BB962C8B-B14F-4D97-AF65-F5344CB8AC3E}">
        <p14:creationId xmlns:p14="http://schemas.microsoft.com/office/powerpoint/2010/main" val="160138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3041E-D63C-B054-9639-7D8C37893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130C8CF-F6E2-D9F7-678C-FADEFDCB6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91" y="0"/>
            <a:ext cx="3248526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C328CE-73DE-D68F-E894-2C636FEEA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DB3CA-B4AA-90D7-D3A2-7E5FAA62D535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A9FAF4-3481-1AAD-601A-F3A9F26CCB40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AF51DA-AEF4-56F3-38CA-984858C37014}"/>
              </a:ext>
            </a:extLst>
          </p:cNvPr>
          <p:cNvSpPr txBox="1"/>
          <p:nvPr/>
        </p:nvSpPr>
        <p:spPr>
          <a:xfrm>
            <a:off x="6990921" y="1811243"/>
            <a:ext cx="526457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Modifier les Informations du profil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Déclarer et enregistrer des proches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Modifier ses identifiants de connexion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Définir le niveau de confidentialité des informations de santé</a:t>
            </a:r>
          </a:p>
        </p:txBody>
      </p:sp>
    </p:spTree>
    <p:extLst>
      <p:ext uri="{BB962C8B-B14F-4D97-AF65-F5344CB8AC3E}">
        <p14:creationId xmlns:p14="http://schemas.microsoft.com/office/powerpoint/2010/main" val="331803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8FEA4D-6F77-BF0E-07B5-259556655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36" y="0"/>
            <a:ext cx="324852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AC04D5-C6FA-1164-56E9-702FC15AAC49}"/>
              </a:ext>
            </a:extLst>
          </p:cNvPr>
          <p:cNvSpPr txBox="1">
            <a:spLocks/>
          </p:cNvSpPr>
          <p:nvPr/>
        </p:nvSpPr>
        <p:spPr>
          <a:xfrm>
            <a:off x="6602186" y="2735012"/>
            <a:ext cx="5589814" cy="1487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FR" sz="7200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3000" dirty="0">
                <a:latin typeface="+mn-lt"/>
              </a:rPr>
              <a:t>Carnet de santé numérique</a:t>
            </a:r>
            <a:endParaRPr lang="fr-BF" sz="3000" dirty="0">
              <a:latin typeface="+mn-lt"/>
            </a:endParaRPr>
          </a:p>
          <a:p>
            <a:endParaRPr lang="fr-BF" b="1" kern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25EAD6E-500B-9567-CA79-3E436536B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97" y="248667"/>
            <a:ext cx="1796303" cy="17526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95FCD4-27E5-A59C-185F-5EFA0E3D4C45}"/>
              </a:ext>
            </a:extLst>
          </p:cNvPr>
          <p:cNvSpPr txBox="1"/>
          <p:nvPr/>
        </p:nvSpPr>
        <p:spPr>
          <a:xfrm>
            <a:off x="7830297" y="5969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0965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CE84-8F4C-76F4-BE62-BBACE5BF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500" y="404136"/>
            <a:ext cx="8879400" cy="1325563"/>
          </a:xfrm>
        </p:spPr>
        <p:txBody>
          <a:bodyPr/>
          <a:lstStyle/>
          <a:p>
            <a:r>
              <a:rPr lang="fr-FR" dirty="0"/>
              <a:t>Les fonctionnalités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C1DC9E-50D5-F207-01C9-0107C34825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4200" y="2435741"/>
            <a:ext cx="11366500" cy="374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Rechercher un médecin ou un centre de santé</a:t>
            </a:r>
          </a:p>
          <a:p>
            <a:r>
              <a:rPr lang="fr-FR" sz="2600" b="1" dirty="0"/>
              <a:t>Rechercher une pharmacie ou une pharmacie de garde</a:t>
            </a:r>
          </a:p>
          <a:p>
            <a:r>
              <a:rPr lang="fr-FR" sz="2600" b="1" dirty="0"/>
              <a:t>Prendre rendez-vous en ligne</a:t>
            </a:r>
            <a:r>
              <a:rPr lang="fr-FR" sz="2600" dirty="0"/>
              <a:t> avec un médecin en quelques clics.</a:t>
            </a:r>
          </a:p>
          <a:p>
            <a:r>
              <a:rPr lang="fr-FR" sz="2600" b="1" dirty="0"/>
              <a:t>Recevoir automatiquement les résultats d’analyse médicale </a:t>
            </a:r>
            <a:r>
              <a:rPr lang="fr-FR" sz="2600" dirty="0"/>
              <a:t>sans déplacement.</a:t>
            </a:r>
          </a:p>
          <a:p>
            <a:r>
              <a:rPr lang="fr-FR" sz="2600" b="1" dirty="0"/>
              <a:t> Recevoir automatiquement les résultats imagerie médicale</a:t>
            </a:r>
            <a:r>
              <a:rPr lang="fr-FR" sz="2600" dirty="0"/>
              <a:t> sans déplacement.</a:t>
            </a:r>
          </a:p>
          <a:p>
            <a:r>
              <a:rPr lang="fr-FR" sz="2600" b="1" dirty="0"/>
              <a:t>Accéder à son historique médical</a:t>
            </a:r>
            <a:r>
              <a:rPr lang="fr-FR" sz="2600" dirty="0"/>
              <a:t> (consultations, traitements, groupe sanguin, allergies, pathologies, statut vaccinal).</a:t>
            </a:r>
          </a:p>
          <a:p>
            <a:r>
              <a:rPr lang="fr-FR" sz="2600" b="1" dirty="0"/>
              <a:t>Gérer le suivi santé de toute la famille</a:t>
            </a:r>
            <a:r>
              <a:rPr lang="fr-FR" sz="2600" dirty="0"/>
              <a:t> sur un seul compte.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FEF388-8A0F-51C7-BB14-AD4167854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8" y="163519"/>
            <a:ext cx="1796302" cy="175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28F9-CFDB-E3F0-CBF6-D793297DC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200" y="114300"/>
            <a:ext cx="6146800" cy="1068452"/>
          </a:xfrm>
        </p:spPr>
        <p:txBody>
          <a:bodyPr anchor="ctr" anchorCtr="1">
            <a:normAutofit/>
          </a:bodyPr>
          <a:lstStyle/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20325-4C26-80DD-7DAA-4206945D7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743" y="1021869"/>
            <a:ext cx="4789714" cy="646578"/>
          </a:xfrm>
        </p:spPr>
        <p:txBody>
          <a:bodyPr/>
          <a:lstStyle/>
          <a:p>
            <a:r>
              <a:rPr lang="fr-FR" dirty="0"/>
              <a:t>Carnet de santé numérique</a:t>
            </a:r>
            <a:endParaRPr lang="fr-BF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FCFF0E-286B-0910-849B-3EDDC1F5F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3788526" cy="67854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2D91ADB-B3A7-5383-99A2-C7A83E175BF4}"/>
              </a:ext>
            </a:extLst>
          </p:cNvPr>
          <p:cNvSpPr txBox="1"/>
          <p:nvPr/>
        </p:nvSpPr>
        <p:spPr>
          <a:xfrm>
            <a:off x="5583218" y="2331943"/>
            <a:ext cx="6342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Sécurité  assurée par des identifiant de connexion</a:t>
            </a:r>
          </a:p>
          <a:p>
            <a:endParaRPr lang="fr-FR" sz="2400" dirty="0"/>
          </a:p>
          <a:p>
            <a:r>
              <a:rPr lang="fr-FR" sz="2400" dirty="0"/>
              <a:t>Possibilité de récupération des identifiants de connexion par un  processus simple </a:t>
            </a:r>
          </a:p>
        </p:txBody>
      </p:sp>
    </p:spTree>
    <p:extLst>
      <p:ext uri="{BB962C8B-B14F-4D97-AF65-F5344CB8AC3E}">
        <p14:creationId xmlns:p14="http://schemas.microsoft.com/office/powerpoint/2010/main" val="69649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6D7C-0C94-4EB6-2557-34E3347B2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4EF4E9-4E65-D325-9225-FA1195CB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7018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DD189-3A9A-57ED-B2A4-8DF052F7E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53" y="0"/>
            <a:ext cx="324852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75466D-4540-1D11-B647-9A841F424534}"/>
              </a:ext>
            </a:extLst>
          </p:cNvPr>
          <p:cNvSpPr txBox="1">
            <a:spLocks/>
          </p:cNvSpPr>
          <p:nvPr/>
        </p:nvSpPr>
        <p:spPr>
          <a:xfrm>
            <a:off x="7277100" y="1143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E21DB-61EB-397F-4393-D3C89D43C539}"/>
              </a:ext>
            </a:extLst>
          </p:cNvPr>
          <p:cNvSpPr txBox="1">
            <a:spLocks/>
          </p:cNvSpPr>
          <p:nvPr/>
        </p:nvSpPr>
        <p:spPr>
          <a:xfrm>
            <a:off x="7841343" y="8594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072381-0DE1-C9B0-70B1-E7B34C5D1F3F}"/>
              </a:ext>
            </a:extLst>
          </p:cNvPr>
          <p:cNvSpPr txBox="1"/>
          <p:nvPr/>
        </p:nvSpPr>
        <p:spPr>
          <a:xfrm>
            <a:off x="7064597" y="1735043"/>
            <a:ext cx="5190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 de médecin</a:t>
            </a:r>
          </a:p>
          <a:p>
            <a:r>
              <a:rPr lang="fr-FR" sz="2400" dirty="0"/>
              <a:t>Recherche de centre de santé</a:t>
            </a:r>
          </a:p>
          <a:p>
            <a:endParaRPr lang="fr-FR" sz="2400" dirty="0"/>
          </a:p>
          <a:p>
            <a:r>
              <a:rPr lang="fr-FR" sz="2400" dirty="0"/>
              <a:t>Recherche de pharmacie</a:t>
            </a:r>
          </a:p>
          <a:p>
            <a:r>
              <a:rPr lang="fr-FR" sz="2400" dirty="0"/>
              <a:t>Recherche de pharmacie de garde</a:t>
            </a:r>
          </a:p>
          <a:p>
            <a:endParaRPr lang="fr-FR" sz="2400" dirty="0"/>
          </a:p>
          <a:p>
            <a:r>
              <a:rPr lang="fr-FR" sz="2400" dirty="0"/>
              <a:t>Affichage des rendez-vous</a:t>
            </a:r>
          </a:p>
          <a:p>
            <a:endParaRPr lang="fr-FR" sz="2400" dirty="0"/>
          </a:p>
          <a:p>
            <a:r>
              <a:rPr lang="fr-FR" sz="2400" dirty="0"/>
              <a:t>Résultats d’analyses biomédicales</a:t>
            </a:r>
          </a:p>
          <a:p>
            <a:r>
              <a:rPr lang="fr-FR" sz="2400" dirty="0"/>
              <a:t>Résultat d’imagerie médicale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620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73545-5666-3707-F5EB-DC9FDF31A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804C890-9D69-001B-96E1-EA8FE9BA6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C1B89F-545D-130C-E3F9-1AF5368CF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95" y="0"/>
            <a:ext cx="324852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38CD5B-36BD-3DCB-C83B-CEA9ED67EE9F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CCA293-50F8-647C-0A7D-A5FCA8374C3D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4C31CD-374A-116D-8C62-E066C2F12CA5}"/>
              </a:ext>
            </a:extLst>
          </p:cNvPr>
          <p:cNvSpPr txBox="1"/>
          <p:nvPr/>
        </p:nvSpPr>
        <p:spPr>
          <a:xfrm>
            <a:off x="6990921" y="1811243"/>
            <a:ext cx="52645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Conseils santé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Conseils nutrition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des actualités et des alertes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Infos et historique de santé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Configuration du compte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0225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AAA98-6235-17A1-F30E-FE3DB0CB7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0768B2A-0739-EB1A-ABF6-5DBB465C3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A106A2A-B671-3CEA-9C0E-9C0F2FA16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56" y="0"/>
            <a:ext cx="324852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55165C-1B2E-48CC-A680-FD7A1AB549F8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B9864B-CFCB-0A47-218C-648791D2235B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417A2A-8FC7-0D6D-78F7-192AB28A916D}"/>
              </a:ext>
            </a:extLst>
          </p:cNvPr>
          <p:cNvSpPr txBox="1"/>
          <p:nvPr/>
        </p:nvSpPr>
        <p:spPr>
          <a:xfrm>
            <a:off x="6990921" y="1811243"/>
            <a:ext cx="52645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Recherche de médecin par critères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de la liste des médecins trouvés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du profil du médecin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Possibilité de prendre un rendez-vous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Accès au détail du profil du médecin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338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E4C52-C055-9D0C-7339-E63007A6D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867492D-32EA-0AEE-22CB-5C18391E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564CC3-5491-80F8-263C-FA60951D0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22" y="0"/>
            <a:ext cx="324852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8DFEA3-A064-1377-F8FC-F6480D5EA313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E22796-C111-F915-41B3-981F891C371F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A997AB-6F99-4B21-57FA-5D01BEF04A9D}"/>
              </a:ext>
            </a:extLst>
          </p:cNvPr>
          <p:cNvSpPr txBox="1"/>
          <p:nvPr/>
        </p:nvSpPr>
        <p:spPr>
          <a:xfrm>
            <a:off x="6990921" y="1811243"/>
            <a:ext cx="526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Prise de rendez-vous à distance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Choix de la date du rendez-vous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Choix du créneau horaire du rendez-vous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4268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600F7F1-5EA9-5BBC-5680-951A14A4C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77323E3-2C82-9EBE-FE0C-B1CE80517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324852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0C3A5F7-FE98-A41B-235F-C90BE2E5EEC8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AE6E723-C25B-6F8C-9B54-ED23C832F76D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B77FDE-31F7-74C2-DB38-B3C4AFBE8551}"/>
              </a:ext>
            </a:extLst>
          </p:cNvPr>
          <p:cNvSpPr txBox="1"/>
          <p:nvPr/>
        </p:nvSpPr>
        <p:spPr>
          <a:xfrm>
            <a:off x="6990921" y="1811243"/>
            <a:ext cx="5264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Recherche de centre de santé par critères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de la liste des centres trouvés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du profil du centre de santé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des spécialités assurées dans le centre de santé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Accès à la liste des médecins qui exercent dans le centre de santé</a:t>
            </a:r>
          </a:p>
        </p:txBody>
      </p:sp>
    </p:spTree>
    <p:extLst>
      <p:ext uri="{BB962C8B-B14F-4D97-AF65-F5344CB8AC3E}">
        <p14:creationId xmlns:p14="http://schemas.microsoft.com/office/powerpoint/2010/main" val="63120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A177528-021B-A894-8630-59068E903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C5527A-CF7F-8996-C85F-F8164F6FB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23" y="0"/>
            <a:ext cx="324852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4B2E897-2F75-9D50-A626-4C50F389D130}"/>
              </a:ext>
            </a:extLst>
          </p:cNvPr>
          <p:cNvSpPr txBox="1">
            <a:spLocks/>
          </p:cNvSpPr>
          <p:nvPr/>
        </p:nvSpPr>
        <p:spPr>
          <a:xfrm>
            <a:off x="7277100" y="38100"/>
            <a:ext cx="4914900" cy="1068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2400" spc="1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Laafibook</a:t>
            </a:r>
            <a:endParaRPr lang="fr-BF" b="1" kern="2400" spc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1ABAC89-7301-E76D-101C-2F20AB55C913}"/>
              </a:ext>
            </a:extLst>
          </p:cNvPr>
          <p:cNvSpPr txBox="1">
            <a:spLocks/>
          </p:cNvSpPr>
          <p:nvPr/>
        </p:nvSpPr>
        <p:spPr>
          <a:xfrm>
            <a:off x="7841343" y="783263"/>
            <a:ext cx="4350657" cy="64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Carnet de santé numérique</a:t>
            </a:r>
            <a:endParaRPr lang="fr-BF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5A1F50-12BF-862C-174F-776D56276927}"/>
              </a:ext>
            </a:extLst>
          </p:cNvPr>
          <p:cNvSpPr txBox="1"/>
          <p:nvPr/>
        </p:nvSpPr>
        <p:spPr>
          <a:xfrm>
            <a:off x="6990921" y="1811243"/>
            <a:ext cx="526457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/>
              <a:t>Recherche de pharmacie ou de pharmacie de garde par critères 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de la liste des pharmacies ou des pharmacies de garde trouvées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Affichage du profil de  la pharmacie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Accès au détail du profil de la pharmacie</a:t>
            </a:r>
          </a:p>
        </p:txBody>
      </p:sp>
    </p:spTree>
    <p:extLst>
      <p:ext uri="{BB962C8B-B14F-4D97-AF65-F5344CB8AC3E}">
        <p14:creationId xmlns:p14="http://schemas.microsoft.com/office/powerpoint/2010/main" val="244587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571</Words>
  <Application>Microsoft Macintosh PowerPoint</Application>
  <PresentationFormat>Grand écran</PresentationFormat>
  <Paragraphs>101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Laafibook       Carnet de santé numérique</vt:lpstr>
      <vt:lpstr>Les fonctionnalités</vt:lpstr>
      <vt:lpstr>Laafibook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Laafibook       Carnet de santé numérique</dc:title>
  <dc:creator>Dakho Jean Thibaut Sanon</dc:creator>
  <cp:lastModifiedBy>OUEDRAOGO Faishal</cp:lastModifiedBy>
  <cp:revision>13</cp:revision>
  <dcterms:created xsi:type="dcterms:W3CDTF">2025-06-17T13:12:31Z</dcterms:created>
  <dcterms:modified xsi:type="dcterms:W3CDTF">2025-10-16T06:31:31Z</dcterms:modified>
</cp:coreProperties>
</file>