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96" d="100"/>
          <a:sy n="96" d="100"/>
        </p:scale>
        <p:origin x="86"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E6374E73-E266-4F5F-AD8A-2294D9F5A2FE}" type="datetimeFigureOut">
              <a:rPr lang="fr-FR" smtClean="0"/>
              <a:t>30/09/2025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43DE61-7834-4A94-AE59-D1507CF1407C}"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9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6374E73-E266-4F5F-AD8A-2294D9F5A2FE}" type="datetimeFigureOut">
              <a:rPr lang="fr-FR" smtClean="0"/>
              <a:t>30/09/2025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43DE61-7834-4A94-AE59-D1507CF1407C}" type="slidenum">
              <a:rPr lang="fr-FR" smtClean="0"/>
              <a:t>‹N°›</a:t>
            </a:fld>
            <a:endParaRPr lang="fr-FR"/>
          </a:p>
        </p:txBody>
      </p:sp>
    </p:spTree>
    <p:extLst>
      <p:ext uri="{BB962C8B-B14F-4D97-AF65-F5344CB8AC3E}">
        <p14:creationId xmlns:p14="http://schemas.microsoft.com/office/powerpoint/2010/main" val="214263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6374E73-E266-4F5F-AD8A-2294D9F5A2FE}" type="datetimeFigureOut">
              <a:rPr lang="fr-FR" smtClean="0"/>
              <a:t>30/09/2025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43DE61-7834-4A94-AE59-D1507CF1407C}"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76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6374E73-E266-4F5F-AD8A-2294D9F5A2FE}" type="datetimeFigureOut">
              <a:rPr lang="fr-FR" smtClean="0"/>
              <a:t>30/09/2025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43DE61-7834-4A94-AE59-D1507CF1407C}" type="slidenum">
              <a:rPr lang="fr-FR" smtClean="0"/>
              <a:t>‹N°›</a:t>
            </a:fld>
            <a:endParaRPr lang="fr-FR"/>
          </a:p>
        </p:txBody>
      </p:sp>
    </p:spTree>
    <p:extLst>
      <p:ext uri="{BB962C8B-B14F-4D97-AF65-F5344CB8AC3E}">
        <p14:creationId xmlns:p14="http://schemas.microsoft.com/office/powerpoint/2010/main" val="253920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6374E73-E266-4F5F-AD8A-2294D9F5A2FE}" type="datetimeFigureOut">
              <a:rPr lang="fr-FR" smtClean="0"/>
              <a:t>30/09/2025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43DE61-7834-4A94-AE59-D1507CF1407C}"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761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6374E73-E266-4F5F-AD8A-2294D9F5A2FE}" type="datetimeFigureOut">
              <a:rPr lang="fr-FR" smtClean="0"/>
              <a:t>30/09/2025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43DE61-7834-4A94-AE59-D1507CF1407C}" type="slidenum">
              <a:rPr lang="fr-FR" smtClean="0"/>
              <a:t>‹N°›</a:t>
            </a:fld>
            <a:endParaRPr lang="fr-FR"/>
          </a:p>
        </p:txBody>
      </p:sp>
    </p:spTree>
    <p:extLst>
      <p:ext uri="{BB962C8B-B14F-4D97-AF65-F5344CB8AC3E}">
        <p14:creationId xmlns:p14="http://schemas.microsoft.com/office/powerpoint/2010/main" val="205479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6374E73-E266-4F5F-AD8A-2294D9F5A2FE}" type="datetimeFigureOut">
              <a:rPr lang="fr-FR" smtClean="0"/>
              <a:t>30/09/2025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43DE61-7834-4A94-AE59-D1507CF1407C}" type="slidenum">
              <a:rPr lang="fr-FR" smtClean="0"/>
              <a:t>‹N°›</a:t>
            </a:fld>
            <a:endParaRPr lang="fr-FR"/>
          </a:p>
        </p:txBody>
      </p:sp>
    </p:spTree>
    <p:extLst>
      <p:ext uri="{BB962C8B-B14F-4D97-AF65-F5344CB8AC3E}">
        <p14:creationId xmlns:p14="http://schemas.microsoft.com/office/powerpoint/2010/main" val="288037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6374E73-E266-4F5F-AD8A-2294D9F5A2FE}" type="datetimeFigureOut">
              <a:rPr lang="fr-FR" smtClean="0"/>
              <a:t>30/09/2025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43DE61-7834-4A94-AE59-D1507CF1407C}" type="slidenum">
              <a:rPr lang="fr-FR" smtClean="0"/>
              <a:t>‹N°›</a:t>
            </a:fld>
            <a:endParaRPr lang="fr-FR"/>
          </a:p>
        </p:txBody>
      </p:sp>
    </p:spTree>
    <p:extLst>
      <p:ext uri="{BB962C8B-B14F-4D97-AF65-F5344CB8AC3E}">
        <p14:creationId xmlns:p14="http://schemas.microsoft.com/office/powerpoint/2010/main" val="227629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4E73-E266-4F5F-AD8A-2294D9F5A2FE}" type="datetimeFigureOut">
              <a:rPr lang="fr-FR" smtClean="0"/>
              <a:t>30/09/2025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43DE61-7834-4A94-AE59-D1507CF1407C}" type="slidenum">
              <a:rPr lang="fr-FR" smtClean="0"/>
              <a:t>‹N°›</a:t>
            </a:fld>
            <a:endParaRPr lang="fr-FR"/>
          </a:p>
        </p:txBody>
      </p:sp>
    </p:spTree>
    <p:extLst>
      <p:ext uri="{BB962C8B-B14F-4D97-AF65-F5344CB8AC3E}">
        <p14:creationId xmlns:p14="http://schemas.microsoft.com/office/powerpoint/2010/main" val="368958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6374E73-E266-4F5F-AD8A-2294D9F5A2FE}" type="datetimeFigureOut">
              <a:rPr lang="fr-FR" smtClean="0"/>
              <a:t>30/09/2025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43DE61-7834-4A94-AE59-D1507CF1407C}" type="slidenum">
              <a:rPr lang="fr-FR" smtClean="0"/>
              <a:t>‹N°›</a:t>
            </a:fld>
            <a:endParaRPr lang="fr-FR"/>
          </a:p>
        </p:txBody>
      </p:sp>
    </p:spTree>
    <p:extLst>
      <p:ext uri="{BB962C8B-B14F-4D97-AF65-F5344CB8AC3E}">
        <p14:creationId xmlns:p14="http://schemas.microsoft.com/office/powerpoint/2010/main" val="142079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6374E73-E266-4F5F-AD8A-2294D9F5A2FE}" type="datetimeFigureOut">
              <a:rPr lang="fr-FR" smtClean="0"/>
              <a:t>30/09/2025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43DE61-7834-4A94-AE59-D1507CF1407C}"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36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6374E73-E266-4F5F-AD8A-2294D9F5A2FE}" type="datetimeFigureOut">
              <a:rPr lang="fr-FR" smtClean="0"/>
              <a:t>30/09/2025</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543DE61-7834-4A94-AE59-D1507CF1407C}"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263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martico.ai/blog-post/companies-gamification-marketing-journey#:~:text=Domino's%20Pizza%20uses%20gamification%20to%20train%20new,scores%20*%20Submit%20travel%20expense%20forms%20promptly" TargetMode="External"/><Relationship Id="rId2" Type="http://schemas.openxmlformats.org/officeDocument/2006/relationships/hyperlink" Target="https://www.cornerstoneondemand.com/resources/article/5-companies-using-gamification-boost-business-resul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err="1" smtClean="0"/>
              <a:t>FastFingers</a:t>
            </a:r>
            <a:r>
              <a:rPr lang="en-US" dirty="0"/>
              <a:t> </a:t>
            </a:r>
            <a:r>
              <a:rPr lang="en-US" dirty="0" smtClean="0"/>
              <a:t>3</a:t>
            </a:r>
            <a:endParaRPr lang="fr-FR" dirty="0"/>
          </a:p>
        </p:txBody>
      </p:sp>
      <p:sp>
        <p:nvSpPr>
          <p:cNvPr id="3" name="Sous-titre 2"/>
          <p:cNvSpPr>
            <a:spLocks noGrp="1"/>
          </p:cNvSpPr>
          <p:nvPr>
            <p:ph type="subTitle" idx="1"/>
          </p:nvPr>
        </p:nvSpPr>
        <p:spPr/>
        <p:txBody>
          <a:bodyPr>
            <a:normAutofit/>
          </a:bodyPr>
          <a:lstStyle/>
          <a:p>
            <a:r>
              <a:rPr lang="en-US" sz="2400" dirty="0" err="1" smtClean="0"/>
              <a:t>L’apprentissage</a:t>
            </a:r>
            <a:r>
              <a:rPr lang="en-US" sz="2400" dirty="0" smtClean="0"/>
              <a:t> boost</a:t>
            </a:r>
            <a:r>
              <a:rPr lang="fr-FR" sz="2400" dirty="0" smtClean="0"/>
              <a:t>é</a:t>
            </a:r>
            <a:r>
              <a:rPr lang="en-US" sz="2400" dirty="0" smtClean="0"/>
              <a:t> par la gamification</a:t>
            </a:r>
            <a:endParaRPr lang="fr-FR" sz="2400" dirty="0"/>
          </a:p>
        </p:txBody>
      </p:sp>
    </p:spTree>
    <p:extLst>
      <p:ext uri="{BB962C8B-B14F-4D97-AF65-F5344CB8AC3E}">
        <p14:creationId xmlns:p14="http://schemas.microsoft.com/office/powerpoint/2010/main" val="816035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La gamification</a:t>
            </a:r>
            <a:endParaRPr lang="fr-FR" dirty="0"/>
          </a:p>
        </p:txBody>
      </p:sp>
      <p:sp>
        <p:nvSpPr>
          <p:cNvPr id="3" name="Espace réservé du contenu 2"/>
          <p:cNvSpPr>
            <a:spLocks noGrp="1"/>
          </p:cNvSpPr>
          <p:nvPr>
            <p:ph idx="1"/>
          </p:nvPr>
        </p:nvSpPr>
        <p:spPr/>
        <p:txBody>
          <a:bodyPr>
            <a:normAutofit/>
          </a:bodyPr>
          <a:lstStyle/>
          <a:p>
            <a:r>
              <a:rPr lang="fr-FR" dirty="0" smtClean="0"/>
              <a:t>La </a:t>
            </a:r>
            <a:r>
              <a:rPr lang="fr-FR" dirty="0" err="1" smtClean="0"/>
              <a:t>gamification</a:t>
            </a:r>
            <a:r>
              <a:rPr lang="fr-FR" dirty="0" smtClean="0"/>
              <a:t> en éducation consiste à intégrer des éléments inspirés des jeux vidéo dans les activités d'apprentissage traditionnelles afin d'améliorer l'engagement des élèves, leur motivation et leurs résultats scolaires. Elle favorise la rétention des connaissances et le développement des compétences (par exemple, la résolution de problèmes et la collaboration) en rendant le processus d'apprentissage agréable et interactif. </a:t>
            </a:r>
            <a:endParaRPr lang="fr-FR" dirty="0"/>
          </a:p>
        </p:txBody>
      </p:sp>
    </p:spTree>
    <p:extLst>
      <p:ext uri="{BB962C8B-B14F-4D97-AF65-F5344CB8AC3E}">
        <p14:creationId xmlns:p14="http://schemas.microsoft.com/office/powerpoint/2010/main" val="1884748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Fast Fingers v3</a:t>
            </a:r>
            <a:endParaRPr lang="fr-FR" dirty="0"/>
          </a:p>
        </p:txBody>
      </p:sp>
      <p:sp>
        <p:nvSpPr>
          <p:cNvPr id="3" name="Espace réservé du contenu 2"/>
          <p:cNvSpPr>
            <a:spLocks noGrp="1"/>
          </p:cNvSpPr>
          <p:nvPr>
            <p:ph idx="1"/>
          </p:nvPr>
        </p:nvSpPr>
        <p:spPr/>
        <p:txBody>
          <a:bodyPr/>
          <a:lstStyle/>
          <a:p>
            <a:r>
              <a:rPr lang="en-US" dirty="0" smtClean="0"/>
              <a:t>Il </a:t>
            </a:r>
            <a:r>
              <a:rPr lang="en-US" dirty="0" err="1" smtClean="0"/>
              <a:t>s’agit</a:t>
            </a:r>
            <a:r>
              <a:rPr lang="en-US" dirty="0" smtClean="0"/>
              <a:t> d’un </a:t>
            </a:r>
            <a:r>
              <a:rPr lang="en-US" dirty="0" err="1" smtClean="0"/>
              <a:t>jeu</a:t>
            </a:r>
            <a:r>
              <a:rPr lang="en-US" dirty="0" smtClean="0"/>
              <a:t> de </a:t>
            </a:r>
            <a:r>
              <a:rPr lang="en-US" dirty="0" err="1" smtClean="0"/>
              <a:t>saisie</a:t>
            </a:r>
            <a:r>
              <a:rPr lang="en-US" dirty="0" smtClean="0"/>
              <a:t> clavier qui aide</a:t>
            </a:r>
            <a:r>
              <a:rPr lang="fr-FR" dirty="0" smtClean="0"/>
              <a:t> à</a:t>
            </a:r>
            <a:r>
              <a:rPr lang="en-US" dirty="0" smtClean="0"/>
              <a:t> </a:t>
            </a:r>
            <a:r>
              <a:rPr lang="en-US" dirty="0" err="1" smtClean="0"/>
              <a:t>prendre</a:t>
            </a:r>
            <a:r>
              <a:rPr lang="en-US" dirty="0" smtClean="0"/>
              <a:t> </a:t>
            </a:r>
            <a:r>
              <a:rPr lang="en-US" dirty="0" err="1" smtClean="0"/>
              <a:t>en</a:t>
            </a:r>
            <a:r>
              <a:rPr lang="en-US" dirty="0" smtClean="0"/>
              <a:t> main le clavier de </a:t>
            </a:r>
            <a:r>
              <a:rPr lang="en-US" dirty="0" err="1" smtClean="0"/>
              <a:t>l’ordinateur</a:t>
            </a:r>
            <a:r>
              <a:rPr lang="en-US" dirty="0" smtClean="0"/>
              <a:t>, am</a:t>
            </a:r>
            <a:r>
              <a:rPr lang="fr-FR" dirty="0" smtClean="0"/>
              <a:t>é</a:t>
            </a:r>
            <a:r>
              <a:rPr lang="en-US" dirty="0" err="1" smtClean="0"/>
              <a:t>liore</a:t>
            </a:r>
            <a:r>
              <a:rPr lang="en-US" dirty="0" smtClean="0"/>
              <a:t> la m</a:t>
            </a:r>
            <a:r>
              <a:rPr lang="fr-FR" dirty="0" smtClean="0"/>
              <a:t>é</a:t>
            </a:r>
            <a:r>
              <a:rPr lang="en-US" dirty="0" err="1" smtClean="0"/>
              <a:t>morisation</a:t>
            </a:r>
            <a:r>
              <a:rPr lang="en-US" dirty="0" smtClean="0"/>
              <a:t>, la coordination et </a:t>
            </a:r>
            <a:r>
              <a:rPr lang="en-US" dirty="0" err="1" smtClean="0"/>
              <a:t>permet</a:t>
            </a:r>
            <a:r>
              <a:rPr lang="en-US" dirty="0" smtClean="0"/>
              <a:t> </a:t>
            </a:r>
            <a:r>
              <a:rPr lang="en-US" dirty="0" err="1" smtClean="0"/>
              <a:t>d’augmenter</a:t>
            </a:r>
            <a:r>
              <a:rPr lang="en-US" dirty="0" smtClean="0"/>
              <a:t> </a:t>
            </a:r>
            <a:r>
              <a:rPr lang="en-US" dirty="0" err="1" smtClean="0"/>
              <a:t>sa</a:t>
            </a:r>
            <a:r>
              <a:rPr lang="en-US" dirty="0" smtClean="0"/>
              <a:t> culture g</a:t>
            </a:r>
            <a:r>
              <a:rPr lang="fr-FR" dirty="0" err="1" smtClean="0"/>
              <a:t>éné</a:t>
            </a:r>
            <a:r>
              <a:rPr lang="en-US" dirty="0" smtClean="0"/>
              <a:t>rale et son </a:t>
            </a:r>
            <a:r>
              <a:rPr lang="en-US" dirty="0" err="1" smtClean="0"/>
              <a:t>vocabulaire</a:t>
            </a:r>
            <a:r>
              <a:rPr lang="en-US" dirty="0" smtClean="0"/>
              <a:t>.</a:t>
            </a:r>
          </a:p>
          <a:p>
            <a:r>
              <a:rPr lang="en-US" dirty="0" smtClean="0"/>
              <a:t>Pour </a:t>
            </a:r>
            <a:r>
              <a:rPr lang="en-US" dirty="0" err="1" smtClean="0"/>
              <a:t>atteindre</a:t>
            </a:r>
            <a:r>
              <a:rPr lang="en-US" dirty="0" smtClean="0"/>
              <a:t> </a:t>
            </a:r>
            <a:r>
              <a:rPr lang="en-US" dirty="0" err="1" smtClean="0"/>
              <a:t>ces</a:t>
            </a:r>
            <a:r>
              <a:rPr lang="en-US" dirty="0" smtClean="0"/>
              <a:t> </a:t>
            </a:r>
            <a:r>
              <a:rPr lang="en-US" dirty="0" err="1" smtClean="0"/>
              <a:t>objectifs</a:t>
            </a:r>
            <a:r>
              <a:rPr lang="en-US" dirty="0" smtClean="0"/>
              <a:t> </a:t>
            </a:r>
            <a:r>
              <a:rPr lang="en-US" dirty="0" err="1" smtClean="0"/>
              <a:t>quatre</a:t>
            </a:r>
            <a:r>
              <a:rPr lang="en-US" dirty="0" smtClean="0"/>
              <a:t> modes de </a:t>
            </a:r>
            <a:r>
              <a:rPr lang="en-US" dirty="0" err="1" smtClean="0"/>
              <a:t>jeux</a:t>
            </a:r>
            <a:r>
              <a:rPr lang="en-US" dirty="0" smtClean="0"/>
              <a:t> </a:t>
            </a:r>
            <a:r>
              <a:rPr lang="en-US" dirty="0" err="1" smtClean="0"/>
              <a:t>sont</a:t>
            </a:r>
            <a:r>
              <a:rPr lang="en-US" dirty="0" smtClean="0"/>
              <a:t> </a:t>
            </a:r>
            <a:r>
              <a:rPr lang="en-US" dirty="0" err="1" smtClean="0"/>
              <a:t>disponibles</a:t>
            </a:r>
            <a:r>
              <a:rPr lang="en-US" dirty="0" smtClean="0"/>
              <a:t> </a:t>
            </a:r>
            <a:r>
              <a:rPr lang="en-US" dirty="0" err="1" smtClean="0"/>
              <a:t>en</a:t>
            </a:r>
            <a:r>
              <a:rPr lang="en-US" dirty="0" smtClean="0"/>
              <a:t> solo </a:t>
            </a:r>
            <a:r>
              <a:rPr lang="en-US" dirty="0" err="1" smtClean="0"/>
              <a:t>dont</a:t>
            </a:r>
            <a:r>
              <a:rPr lang="en-US" dirty="0" smtClean="0"/>
              <a:t> </a:t>
            </a:r>
            <a:r>
              <a:rPr lang="en-US" dirty="0" err="1" smtClean="0"/>
              <a:t>trois</a:t>
            </a:r>
            <a:r>
              <a:rPr lang="en-US" dirty="0" smtClean="0"/>
              <a:t> </a:t>
            </a:r>
            <a:r>
              <a:rPr lang="en-US" dirty="0" err="1" smtClean="0"/>
              <a:t>en</a:t>
            </a:r>
            <a:r>
              <a:rPr lang="en-US" dirty="0" smtClean="0"/>
              <a:t> </a:t>
            </a:r>
            <a:r>
              <a:rPr lang="en-US" dirty="0" err="1" smtClean="0"/>
              <a:t>multijoueur</a:t>
            </a:r>
            <a:r>
              <a:rPr lang="en-US" dirty="0" smtClean="0"/>
              <a:t>.</a:t>
            </a:r>
            <a:endParaRPr lang="fr-FR" dirty="0"/>
          </a:p>
        </p:txBody>
      </p:sp>
    </p:spTree>
    <p:extLst>
      <p:ext uri="{BB962C8B-B14F-4D97-AF65-F5344CB8AC3E}">
        <p14:creationId xmlns:p14="http://schemas.microsoft.com/office/powerpoint/2010/main" val="4182836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Deux</a:t>
            </a:r>
            <a:r>
              <a:rPr lang="en-US" dirty="0" smtClean="0"/>
              <a:t> </a:t>
            </a:r>
            <a:r>
              <a:rPr lang="en-US" dirty="0" err="1" smtClean="0"/>
              <a:t>langues</a:t>
            </a:r>
            <a:r>
              <a:rPr lang="en-US" dirty="0" smtClean="0"/>
              <a:t> </a:t>
            </a:r>
            <a:r>
              <a:rPr lang="en-US" dirty="0" err="1" smtClean="0"/>
              <a:t>disponibles</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9389" y="2286000"/>
            <a:ext cx="8469359" cy="4022725"/>
          </a:xfrm>
        </p:spPr>
      </p:pic>
    </p:spTree>
    <p:extLst>
      <p:ext uri="{BB962C8B-B14F-4D97-AF65-F5344CB8AC3E}">
        <p14:creationId xmlns:p14="http://schemas.microsoft.com/office/powerpoint/2010/main" val="416864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Deux</a:t>
            </a:r>
            <a:r>
              <a:rPr lang="en-US" dirty="0" smtClean="0"/>
              <a:t> </a:t>
            </a:r>
            <a:r>
              <a:rPr lang="en-US" dirty="0" err="1" smtClean="0"/>
              <a:t>langues</a:t>
            </a:r>
            <a:r>
              <a:rPr lang="en-US" dirty="0" smtClean="0"/>
              <a:t> </a:t>
            </a:r>
            <a:r>
              <a:rPr lang="en-US" dirty="0" err="1" smtClean="0"/>
              <a:t>disponibles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4736" y="2286000"/>
            <a:ext cx="8478666" cy="4022725"/>
          </a:xfrm>
        </p:spPr>
      </p:pic>
    </p:spTree>
    <p:extLst>
      <p:ext uri="{BB962C8B-B14F-4D97-AF65-F5344CB8AC3E}">
        <p14:creationId xmlns:p14="http://schemas.microsoft.com/office/powerpoint/2010/main" val="2835789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Un mode </a:t>
            </a:r>
            <a:r>
              <a:rPr lang="en-US" dirty="0" err="1" smtClean="0"/>
              <a:t>multijoueur</a:t>
            </a:r>
            <a:r>
              <a:rPr lang="en-US" dirty="0" smtClean="0"/>
              <a:t> </a:t>
            </a:r>
            <a:r>
              <a:rPr lang="en-US" dirty="0" err="1" smtClean="0"/>
              <a:t>libre</a:t>
            </a:r>
            <a:endParaRPr lang="fr-FR" dirty="0"/>
          </a:p>
        </p:txBody>
      </p:sp>
      <p:sp>
        <p:nvSpPr>
          <p:cNvPr id="3" name="Espace réservé du contenu 2"/>
          <p:cNvSpPr>
            <a:spLocks noGrp="1"/>
          </p:cNvSpPr>
          <p:nvPr>
            <p:ph idx="1"/>
          </p:nvPr>
        </p:nvSpPr>
        <p:spPr/>
        <p:txBody>
          <a:bodyPr>
            <a:normAutofit/>
          </a:bodyPr>
          <a:lstStyle/>
          <a:p>
            <a:r>
              <a:rPr lang="en-US" sz="1800" dirty="0" err="1" smtClean="0"/>
              <a:t>Tous</a:t>
            </a:r>
            <a:r>
              <a:rPr lang="en-US" sz="1800" dirty="0" smtClean="0"/>
              <a:t> les </a:t>
            </a:r>
            <a:r>
              <a:rPr lang="en-US" sz="1800" dirty="0" err="1" smtClean="0"/>
              <a:t>joueurs</a:t>
            </a:r>
            <a:r>
              <a:rPr lang="en-US" sz="1800" dirty="0" smtClean="0"/>
              <a:t> </a:t>
            </a:r>
            <a:r>
              <a:rPr lang="en-US" sz="1800" dirty="0" err="1" smtClean="0"/>
              <a:t>peuvent</a:t>
            </a:r>
            <a:r>
              <a:rPr lang="en-US" sz="1800" dirty="0" smtClean="0"/>
              <a:t> </a:t>
            </a:r>
            <a:r>
              <a:rPr lang="en-US" sz="1800" dirty="0" err="1" smtClean="0"/>
              <a:t>cr</a:t>
            </a:r>
            <a:r>
              <a:rPr lang="fr-FR" sz="1800" dirty="0" smtClean="0"/>
              <a:t>é</a:t>
            </a:r>
            <a:r>
              <a:rPr lang="en-US" sz="1800" dirty="0" err="1" smtClean="0"/>
              <a:t>er</a:t>
            </a:r>
            <a:r>
              <a:rPr lang="en-US" sz="1800" dirty="0" smtClean="0"/>
              <a:t> </a:t>
            </a:r>
            <a:r>
              <a:rPr lang="en-US" sz="1800" dirty="0" err="1" smtClean="0"/>
              <a:t>une</a:t>
            </a:r>
            <a:r>
              <a:rPr lang="en-US" sz="1800" dirty="0" smtClean="0"/>
              <a:t> </a:t>
            </a:r>
            <a:r>
              <a:rPr lang="en-US" sz="1800" dirty="0" err="1" smtClean="0"/>
              <a:t>partie</a:t>
            </a:r>
            <a:r>
              <a:rPr lang="en-US" sz="1800" dirty="0" smtClean="0"/>
              <a:t> et inviter </a:t>
            </a:r>
            <a:r>
              <a:rPr lang="en-US" sz="1800" dirty="0" err="1" smtClean="0"/>
              <a:t>leurs</a:t>
            </a:r>
            <a:r>
              <a:rPr lang="en-US" sz="1800" dirty="0" smtClean="0"/>
              <a:t> </a:t>
            </a:r>
            <a:r>
              <a:rPr lang="en-US" sz="1800" dirty="0" err="1" smtClean="0"/>
              <a:t>amis</a:t>
            </a:r>
            <a:r>
              <a:rPr lang="en-US" sz="1800" dirty="0" smtClean="0"/>
              <a:t> </a:t>
            </a:r>
            <a:r>
              <a:rPr lang="fr-FR" sz="1800" dirty="0" smtClean="0"/>
              <a:t>à</a:t>
            </a:r>
            <a:r>
              <a:rPr lang="en-US" sz="1800" dirty="0" smtClean="0"/>
              <a:t> se connecter pour </a:t>
            </a:r>
            <a:r>
              <a:rPr lang="en-US" sz="1800" dirty="0" err="1" smtClean="0"/>
              <a:t>une</a:t>
            </a:r>
            <a:r>
              <a:rPr lang="en-US" sz="1800" dirty="0" smtClean="0"/>
              <a:t> comp</a:t>
            </a:r>
            <a:r>
              <a:rPr lang="fr-FR" sz="1800" dirty="0" smtClean="0"/>
              <a:t>e</a:t>
            </a:r>
            <a:r>
              <a:rPr lang="en-US" sz="1800" dirty="0" err="1" smtClean="0"/>
              <a:t>tition</a:t>
            </a:r>
            <a:r>
              <a:rPr lang="en-US" sz="1800" dirty="0" smtClean="0"/>
              <a:t> locale</a:t>
            </a:r>
            <a:endParaRPr lang="fr-FR" sz="1800" dirty="0"/>
          </a:p>
          <a:p>
            <a:endParaRPr lang="fr-FR" sz="1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810" y="2112041"/>
            <a:ext cx="8871509" cy="4199859"/>
          </a:xfrm>
          <a:prstGeom prst="rect">
            <a:avLst/>
          </a:prstGeom>
        </p:spPr>
      </p:pic>
    </p:spTree>
    <p:extLst>
      <p:ext uri="{BB962C8B-B14F-4D97-AF65-F5344CB8AC3E}">
        <p14:creationId xmlns:p14="http://schemas.microsoft.com/office/powerpoint/2010/main" val="253853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Une</a:t>
            </a:r>
            <a:r>
              <a:rPr lang="en-US" dirty="0" smtClean="0"/>
              <a:t> version </a:t>
            </a:r>
            <a:r>
              <a:rPr lang="en-US" dirty="0" err="1" smtClean="0"/>
              <a:t>dédiée</a:t>
            </a:r>
            <a:r>
              <a:rPr lang="en-US" dirty="0" smtClean="0"/>
              <a:t> pour les comp</a:t>
            </a:r>
            <a:r>
              <a:rPr lang="fr-FR" dirty="0"/>
              <a:t>é</a:t>
            </a:r>
            <a:r>
              <a:rPr lang="en-US" dirty="0" err="1" smtClean="0"/>
              <a:t>titions</a:t>
            </a:r>
            <a:r>
              <a:rPr lang="en-US" dirty="0" smtClean="0"/>
              <a:t> inter-</a:t>
            </a:r>
            <a:r>
              <a:rPr lang="fr-FR" dirty="0" smtClean="0"/>
              <a:t>é</a:t>
            </a:r>
            <a:r>
              <a:rPr lang="en-US" dirty="0" err="1" smtClean="0"/>
              <a:t>tablissement</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937" y="2286000"/>
            <a:ext cx="8062264" cy="4022725"/>
          </a:xfrm>
        </p:spPr>
      </p:pic>
    </p:spTree>
    <p:extLst>
      <p:ext uri="{BB962C8B-B14F-4D97-AF65-F5344CB8AC3E}">
        <p14:creationId xmlns:p14="http://schemas.microsoft.com/office/powerpoint/2010/main" val="2968320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Autres</a:t>
            </a:r>
            <a:r>
              <a:rPr lang="en-US" dirty="0" smtClean="0"/>
              <a:t> </a:t>
            </a:r>
            <a:r>
              <a:rPr lang="en-US" dirty="0" err="1" smtClean="0"/>
              <a:t>domaines</a:t>
            </a:r>
            <a:r>
              <a:rPr lang="en-US" dirty="0" smtClean="0"/>
              <a:t> </a:t>
            </a:r>
            <a:r>
              <a:rPr lang="en-US" dirty="0" err="1" smtClean="0"/>
              <a:t>d’application</a:t>
            </a:r>
            <a:endParaRPr lang="fr-FR" dirty="0"/>
          </a:p>
        </p:txBody>
      </p:sp>
      <p:sp>
        <p:nvSpPr>
          <p:cNvPr id="3" name="Espace réservé du contenu 2"/>
          <p:cNvSpPr>
            <a:spLocks noGrp="1"/>
          </p:cNvSpPr>
          <p:nvPr>
            <p:ph idx="1"/>
          </p:nvPr>
        </p:nvSpPr>
        <p:spPr/>
        <p:txBody>
          <a:bodyPr>
            <a:normAutofit/>
          </a:bodyPr>
          <a:lstStyle/>
          <a:p>
            <a:r>
              <a:rPr lang="en-US" dirty="0" smtClean="0"/>
              <a:t>La technique de gamification </a:t>
            </a:r>
            <a:r>
              <a:rPr lang="en-US" dirty="0" err="1" smtClean="0"/>
              <a:t>peut</a:t>
            </a:r>
            <a:r>
              <a:rPr lang="fr-FR" dirty="0" smtClean="0"/>
              <a:t> ê</a:t>
            </a:r>
            <a:r>
              <a:rPr lang="en-US" dirty="0" err="1" smtClean="0"/>
              <a:t>tre</a:t>
            </a:r>
            <a:r>
              <a:rPr lang="en-US" dirty="0" smtClean="0"/>
              <a:t> </a:t>
            </a:r>
            <a:r>
              <a:rPr lang="fr-FR" dirty="0" smtClean="0"/>
              <a:t>appliqué</a:t>
            </a:r>
            <a:r>
              <a:rPr lang="en-US" dirty="0" smtClean="0"/>
              <a:t>e </a:t>
            </a:r>
            <a:r>
              <a:rPr lang="fr-FR" dirty="0" smtClean="0"/>
              <a:t>à</a:t>
            </a:r>
            <a:r>
              <a:rPr lang="en-US" dirty="0" smtClean="0"/>
              <a:t> </a:t>
            </a:r>
            <a:r>
              <a:rPr lang="en-US" dirty="0" err="1" smtClean="0"/>
              <a:t>d’autres</a:t>
            </a:r>
            <a:r>
              <a:rPr lang="en-US" dirty="0" smtClean="0"/>
              <a:t> </a:t>
            </a:r>
            <a:r>
              <a:rPr lang="en-US" dirty="0" err="1" smtClean="0"/>
              <a:t>domaines</a:t>
            </a:r>
            <a:r>
              <a:rPr lang="en-US" dirty="0" smtClean="0"/>
              <a:t> </a:t>
            </a:r>
            <a:r>
              <a:rPr lang="en-US" dirty="0" err="1" smtClean="0"/>
              <a:t>selon</a:t>
            </a:r>
            <a:r>
              <a:rPr lang="en-US" dirty="0" smtClean="0"/>
              <a:t> </a:t>
            </a:r>
            <a:r>
              <a:rPr lang="en-US" dirty="0" err="1" smtClean="0"/>
              <a:t>l’objectif</a:t>
            </a:r>
            <a:r>
              <a:rPr lang="en-US" dirty="0" smtClean="0"/>
              <a:t> </a:t>
            </a:r>
            <a:r>
              <a:rPr lang="en-US" dirty="0" err="1" smtClean="0"/>
              <a:t>recherch</a:t>
            </a:r>
            <a:r>
              <a:rPr lang="fr-FR" dirty="0" smtClean="0"/>
              <a:t>é</a:t>
            </a:r>
            <a:r>
              <a:rPr lang="en-US" dirty="0" smtClean="0"/>
              <a:t>. Nous </a:t>
            </a:r>
            <a:r>
              <a:rPr lang="en-US" dirty="0" err="1" smtClean="0"/>
              <a:t>pouvons</a:t>
            </a:r>
            <a:r>
              <a:rPr lang="en-US" dirty="0" smtClean="0"/>
              <a:t> citer:</a:t>
            </a:r>
          </a:p>
          <a:p>
            <a:pPr lvl="1"/>
            <a:r>
              <a:rPr lang="en-US" dirty="0" smtClean="0"/>
              <a:t>Les math</a:t>
            </a:r>
            <a:r>
              <a:rPr lang="fr-FR" dirty="0" smtClean="0"/>
              <a:t>é</a:t>
            </a:r>
            <a:r>
              <a:rPr lang="en-US" dirty="0" err="1" smtClean="0"/>
              <a:t>matiques</a:t>
            </a:r>
            <a:endParaRPr lang="en-US" dirty="0" smtClean="0"/>
          </a:p>
          <a:p>
            <a:pPr lvl="1"/>
            <a:r>
              <a:rPr lang="en-US" dirty="0" smtClean="0"/>
              <a:t>La science</a:t>
            </a:r>
          </a:p>
          <a:p>
            <a:pPr lvl="1"/>
            <a:r>
              <a:rPr lang="en-US" dirty="0" err="1" smtClean="0"/>
              <a:t>L’histoire</a:t>
            </a:r>
            <a:endParaRPr lang="en-US" dirty="0" smtClean="0"/>
          </a:p>
          <a:p>
            <a:pPr lvl="1"/>
            <a:r>
              <a:rPr lang="en-US" dirty="0" smtClean="0"/>
              <a:t>La physique, etc.</a:t>
            </a:r>
          </a:p>
          <a:p>
            <a:pPr lvl="1"/>
            <a:r>
              <a:rPr lang="en-US" dirty="0" err="1" smtClean="0"/>
              <a:t>Certaines</a:t>
            </a:r>
            <a:r>
              <a:rPr lang="en-US" dirty="0" smtClean="0"/>
              <a:t> </a:t>
            </a:r>
            <a:r>
              <a:rPr lang="en-US" dirty="0" err="1" smtClean="0"/>
              <a:t>entreprises</a:t>
            </a:r>
            <a:r>
              <a:rPr lang="en-US" dirty="0" smtClean="0"/>
              <a:t> </a:t>
            </a:r>
            <a:r>
              <a:rPr lang="en-US" dirty="0" err="1" smtClean="0"/>
              <a:t>ont</a:t>
            </a:r>
            <a:r>
              <a:rPr lang="en-US" dirty="0" smtClean="0"/>
              <a:t> </a:t>
            </a:r>
            <a:r>
              <a:rPr lang="en-US" dirty="0" err="1" smtClean="0"/>
              <a:t>utilis</a:t>
            </a:r>
            <a:r>
              <a:rPr lang="fr-FR" dirty="0" smtClean="0"/>
              <a:t>é</a:t>
            </a:r>
            <a:r>
              <a:rPr lang="en-US" dirty="0" smtClean="0"/>
              <a:t> </a:t>
            </a:r>
            <a:r>
              <a:rPr lang="en-US" dirty="0" err="1" smtClean="0"/>
              <a:t>ces</a:t>
            </a:r>
            <a:r>
              <a:rPr lang="en-US" dirty="0" smtClean="0"/>
              <a:t> </a:t>
            </a:r>
            <a:r>
              <a:rPr lang="en-US" dirty="0" err="1" smtClean="0"/>
              <a:t>principes</a:t>
            </a:r>
            <a:r>
              <a:rPr lang="en-US" dirty="0" smtClean="0"/>
              <a:t> pour am</a:t>
            </a:r>
            <a:r>
              <a:rPr lang="fr-FR" dirty="0" smtClean="0"/>
              <a:t>é</a:t>
            </a:r>
            <a:r>
              <a:rPr lang="en-US" dirty="0" err="1" smtClean="0"/>
              <a:t>liorer</a:t>
            </a:r>
            <a:r>
              <a:rPr lang="en-US" dirty="0" smtClean="0"/>
              <a:t> la formation de </a:t>
            </a:r>
            <a:r>
              <a:rPr lang="en-US" dirty="0" err="1" smtClean="0"/>
              <a:t>leurs</a:t>
            </a:r>
            <a:r>
              <a:rPr lang="en-US" dirty="0" smtClean="0"/>
              <a:t> agents.</a:t>
            </a:r>
          </a:p>
          <a:p>
            <a:pPr lvl="2"/>
            <a:r>
              <a:rPr lang="en-US" dirty="0" err="1" smtClean="0"/>
              <a:t>Cas</a:t>
            </a:r>
            <a:r>
              <a:rPr lang="en-US" dirty="0" smtClean="0"/>
              <a:t> de CISCO: </a:t>
            </a:r>
            <a:r>
              <a:rPr lang="en-US" dirty="0" smtClean="0">
                <a:hlinkClick r:id="rId2"/>
              </a:rPr>
              <a:t>https://www.cornerstoneondemand.com/resources/article/5-companies-using-gamification-boost-business-results/</a:t>
            </a:r>
            <a:endParaRPr lang="en-US" dirty="0" smtClean="0"/>
          </a:p>
          <a:p>
            <a:pPr lvl="2"/>
            <a:r>
              <a:rPr lang="en-US" dirty="0" err="1" smtClean="0"/>
              <a:t>Cas</a:t>
            </a:r>
            <a:r>
              <a:rPr lang="en-US" dirty="0" smtClean="0"/>
              <a:t> de Domino’s: </a:t>
            </a:r>
            <a:r>
              <a:rPr lang="en-US" dirty="0" smtClean="0">
                <a:hlinkClick r:id="rId3"/>
              </a:rPr>
              <a:t>https://www.smartico.ai/blog-post/companies-gamification-marketing-journey#:~:text=Domino's%20Pizza%20uses%20gamification%20to%20train%20new,scores%20*%20Submit%20travel%20expense%20forms%20promptly</a:t>
            </a:r>
            <a:r>
              <a:rPr lang="en-US" dirty="0" smtClean="0"/>
              <a:t> </a:t>
            </a:r>
            <a:endParaRPr lang="fr-FR" dirty="0"/>
          </a:p>
        </p:txBody>
      </p:sp>
    </p:spTree>
    <p:extLst>
      <p:ext uri="{BB962C8B-B14F-4D97-AF65-F5344CB8AC3E}">
        <p14:creationId xmlns:p14="http://schemas.microsoft.com/office/powerpoint/2010/main" val="1796600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16</TotalTime>
  <Words>248</Words>
  <Application>Microsoft Office PowerPoint</Application>
  <PresentationFormat>Grand écran</PresentationFormat>
  <Paragraphs>21</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Tw Cen MT</vt:lpstr>
      <vt:lpstr>Tw Cen MT Condensed</vt:lpstr>
      <vt:lpstr>Wingdings 3</vt:lpstr>
      <vt:lpstr>Intégral</vt:lpstr>
      <vt:lpstr>FastFingers 3</vt:lpstr>
      <vt:lpstr>La gamification</vt:lpstr>
      <vt:lpstr>Fast Fingers v3</vt:lpstr>
      <vt:lpstr>Deux langues disponibles</vt:lpstr>
      <vt:lpstr>Deux langues disponibles</vt:lpstr>
      <vt:lpstr>Un mode multijoueur libre</vt:lpstr>
      <vt:lpstr>Une version dédiée pour les compétitions inter-établissement</vt:lpstr>
      <vt:lpstr>Autres domaines d’application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FastFingers 3</dc:title>
  <dc:creator>Enigma</dc:creator>
  <cp:lastModifiedBy>Enigma</cp:lastModifiedBy>
  <cp:revision>3</cp:revision>
  <dcterms:created xsi:type="dcterms:W3CDTF">2025-09-30T00:17:52Z</dcterms:created>
  <dcterms:modified xsi:type="dcterms:W3CDTF">2025-09-30T00:33:53Z</dcterms:modified>
</cp:coreProperties>
</file>